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>
            <a:lum bright="-30000" contrast="-30000"/>
          </a:blip>
          <a:stretch/>
        </p:blipFill>
        <p:spPr>
          <a:xfrm>
            <a:off x="360" y="0"/>
            <a:ext cx="10080360" cy="7559640"/>
          </a:xfrm>
          <a:prstGeom prst="rect">
            <a:avLst/>
          </a:prstGeom>
          <a:ln>
            <a:noFill/>
          </a:ln>
        </p:spPr>
      </p:pic>
      <p:sp>
        <p:nvSpPr>
          <p:cNvPr id="39" name="TextShape 1"/>
          <p:cNvSpPr txBox="1"/>
          <p:nvPr/>
        </p:nvSpPr>
        <p:spPr>
          <a:xfrm>
            <a:off x="2468880" y="3108960"/>
            <a:ext cx="5394960" cy="166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latin typeface="Verdana"/>
              </a:rPr>
              <a:t>Open Edge Gateway</a:t>
            </a:r>
            <a:endParaRPr b="0" lang="en-US" sz="4000" spc="-1" strike="noStrike">
              <a:latin typeface="Verdana"/>
            </a:endParaRPr>
          </a:p>
          <a:p>
            <a:pPr algn="ctr"/>
            <a:r>
              <a:rPr b="0" lang="en-US" sz="2200" spc="-1" strike="noStrike">
                <a:latin typeface="Verdana"/>
              </a:rPr>
              <a:t>Abstraction layer for IQRF gateways</a:t>
            </a:r>
            <a:endParaRPr b="0" lang="en-US" sz="2200" spc="-1" strike="noStrike">
              <a:latin typeface="Verdana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8960" cy="771480"/>
          </a:xfrm>
          <a:prstGeom prst="rect">
            <a:avLst/>
          </a:prstGeom>
          <a:ln>
            <a:noFill/>
          </a:ln>
        </p:spPr>
      </p:pic>
      <p:sp>
        <p:nvSpPr>
          <p:cNvPr id="41" name="TextShape 2"/>
          <p:cNvSpPr txBox="1"/>
          <p:nvPr/>
        </p:nvSpPr>
        <p:spPr>
          <a:xfrm>
            <a:off x="3007440" y="6273720"/>
            <a:ext cx="439920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200" spc="-1" strike="noStrike">
                <a:latin typeface="Verdana"/>
              </a:rPr>
              <a:t>Michal Valný, František Mikulů</a:t>
            </a:r>
            <a:endParaRPr b="0" lang="en-US" sz="2200" spc="-1" strike="noStrike">
              <a:latin typeface="Verdana"/>
            </a:endParaRPr>
          </a:p>
          <a:p>
            <a:pPr algn="ctr"/>
            <a:r>
              <a:rPr b="0" lang="en-US" sz="2200" spc="-1" strike="noStrike">
                <a:latin typeface="Verdana"/>
              </a:rPr>
              <a:t>www.logimic.com</a:t>
            </a:r>
            <a:endParaRPr b="0" lang="en-US" sz="2200" spc="-1" strike="noStrike">
              <a:latin typeface="Verdana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914400" y="3749040"/>
            <a:ext cx="2107800" cy="81756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6126480" y="5760720"/>
            <a:ext cx="1919880" cy="472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>
            <a:lum bright="-30000" contrast="-30000"/>
          </a:blip>
          <a:stretch/>
        </p:blipFill>
        <p:spPr>
          <a:xfrm>
            <a:off x="360" y="0"/>
            <a:ext cx="10080360" cy="7559640"/>
          </a:xfrm>
          <a:prstGeom prst="rect">
            <a:avLst/>
          </a:prstGeom>
          <a:ln>
            <a:noFill/>
          </a:ln>
        </p:spPr>
      </p:pic>
      <p:sp>
        <p:nvSpPr>
          <p:cNvPr id="79" name="TextShape 1"/>
          <p:cNvSpPr txBox="1"/>
          <p:nvPr/>
        </p:nvSpPr>
        <p:spPr>
          <a:xfrm>
            <a:off x="2468880" y="3108960"/>
            <a:ext cx="5394960" cy="1663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4000" spc="-1" strike="noStrike">
                <a:latin typeface="Verdana"/>
              </a:rPr>
              <a:t>Open Edge Gateway</a:t>
            </a:r>
            <a:endParaRPr b="0" lang="en-US" sz="4000" spc="-1" strike="noStrike">
              <a:latin typeface="Verdana"/>
            </a:endParaRPr>
          </a:p>
          <a:p>
            <a:pPr algn="ctr"/>
            <a:r>
              <a:rPr b="0" lang="en-US" sz="2200" spc="-1" strike="noStrike">
                <a:latin typeface="Verdana"/>
              </a:rPr>
              <a:t>Abstraction layer for IQRF gateways</a:t>
            </a:r>
            <a:endParaRPr b="0" lang="en-US" sz="2200" spc="-1" strike="noStrike">
              <a:latin typeface="Verdana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8960" cy="771480"/>
          </a:xfrm>
          <a:prstGeom prst="rect">
            <a:avLst/>
          </a:prstGeom>
          <a:ln>
            <a:noFill/>
          </a:ln>
        </p:spPr>
      </p:pic>
      <p:sp>
        <p:nvSpPr>
          <p:cNvPr id="81" name="TextShape 2"/>
          <p:cNvSpPr txBox="1"/>
          <p:nvPr/>
        </p:nvSpPr>
        <p:spPr>
          <a:xfrm>
            <a:off x="3007440" y="6273720"/>
            <a:ext cx="4399200" cy="7671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pPr algn="ctr"/>
            <a:r>
              <a:rPr b="0" lang="en-US" sz="2200" spc="-1" strike="noStrike">
                <a:latin typeface="Verdana"/>
              </a:rPr>
              <a:t>Michal Valný, František Mikulů</a:t>
            </a:r>
            <a:endParaRPr b="0" lang="en-US" sz="2200" spc="-1" strike="noStrike">
              <a:latin typeface="Verdana"/>
            </a:endParaRPr>
          </a:p>
          <a:p>
            <a:pPr algn="ctr"/>
            <a:r>
              <a:rPr b="0" lang="en-US" sz="2200" spc="-1" strike="noStrike">
                <a:latin typeface="Verdana"/>
              </a:rPr>
              <a:t>www.logimic.com</a:t>
            </a:r>
            <a:endParaRPr b="0" lang="en-US" sz="2200" spc="-1" strike="noStrike">
              <a:latin typeface="Verdana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5024160" y="125640"/>
            <a:ext cx="94320" cy="2232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182880" y="713232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800" y="36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74320" y="3931920"/>
            <a:ext cx="2107800" cy="817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000" cy="330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195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2019-04-03T02:16:20Z</dcterms:modified>
  <cp:revision>31</cp:revision>
  <dc:subject/>
  <dc:title/>
</cp:coreProperties>
</file>